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"/>
  </p:notesMasterIdLst>
  <p:sldIdLst>
    <p:sldId id="256" r:id="rId2"/>
    <p:sldId id="258" r:id="rId3"/>
    <p:sldId id="261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92" d="100"/>
          <a:sy n="92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E7389-134E-4504-9401-3C5929F40DF6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A3CEB-C146-4971-AA16-9A1DB441E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3CEB-C146-4971-AA16-9A1DB441E7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3CEB-C146-4971-AA16-9A1DB441E7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поздравлялки\DJI_0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0" y="692696"/>
            <a:ext cx="8532440" cy="70788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ЕЛЕЦ</a:t>
            </a:r>
            <a:r>
              <a:rPr lang="ru-RU" sz="4000" b="1" dirty="0" smtClean="0">
                <a:solidFill>
                  <a:srgbClr val="FF0000"/>
                </a:solidFill>
              </a:rPr>
              <a:t> - МОЙ ГОРОД  </a:t>
            </a:r>
            <a:r>
              <a:rPr lang="ru-RU" sz="4400" b="1" dirty="0" smtClean="0">
                <a:solidFill>
                  <a:srgbClr val="FF0000"/>
                </a:solidFill>
              </a:rPr>
              <a:t>РОДНОЙ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3573016"/>
            <a:ext cx="5328592" cy="2800767"/>
          </a:xfrm>
          <a:prstGeom prst="rect">
            <a:avLst/>
          </a:prstGeom>
          <a:noFill/>
        </p:spPr>
        <p:txBody>
          <a:bodyPr wrap="square" rtlCol="0">
            <a:prstTxWarp prst="textCascadeDow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СОСТАВИЛА ВОСПИТАТЕЛЬ МБДОУ 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Детского сада №14 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Г ЕЛЬЦА МЕРКУЛОВА ОЛЬГА ВЛАДИМИРОВНА</a:t>
            </a:r>
            <a:endParaRPr lang="ru-RU" sz="2400" dirty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81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043608" y="404664"/>
            <a:ext cx="6768753" cy="936105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/>
                <a:solidFill>
                  <a:schemeClr val="accent3"/>
                </a:solidFill>
                <a:latin typeface="Arial"/>
                <a:cs typeface="Aharoni" pitchFamily="2" charset="-79"/>
              </a:rPr>
              <a:t>ГЕРБ   г. ЕЛЬЦА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1513" y="1412875"/>
            <a:ext cx="3335161" cy="417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39750" y="3776663"/>
            <a:ext cx="52927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Современный герб Ельца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утвержден 28 сентября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2004 года. В основу герба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был положен исторический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герб 1781 года «В белом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поле, красный олень под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зеленой елью».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1296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\Desktop\поздравлялки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6066" y="-171401"/>
            <a:ext cx="9510066" cy="7029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418" y="332656"/>
            <a:ext cx="45665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cs typeface="Aharoni" pitchFamily="2" charset="-79"/>
              </a:rPr>
              <a:t>Одной из главных достопримечательностей Ельца считается Вознесенский Собор . Это  крупнейшее здание города , расположенное в самом его центре на Красной площади . Строился он 44 года.</a:t>
            </a:r>
            <a:endParaRPr lang="ru-RU" sz="2000" b="1" dirty="0">
              <a:solidFill>
                <a:srgbClr val="FFFF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584231" cy="7101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051720" y="5085184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Золотой страницей в истории Ельца стало присвоение нашему городу звания «Город воинской славы». Президент России В.В. Путин 7 ноября 2007 года вручил в Кремле делегации Ельца грамоту о присвоении городу этого почетного звания.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поздравлялки\elets-stela-2012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315416"/>
            <a:ext cx="9753600" cy="731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0" y="0"/>
            <a:ext cx="4967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cs typeface="Aharoni" pitchFamily="2" charset="-79"/>
              </a:rPr>
              <a:t>Памятник –стела»Город воинской славы» Был открыт 7 мая 2010г на Красной площади. Символ мужества и воинской славы  . На верху колоны - позолоченный государственный герб. У стелы  проходит главный военный парад.</a:t>
            </a:r>
            <a:endParaRPr lang="ru-RU" sz="2000" b="1" dirty="0">
              <a:solidFill>
                <a:srgbClr val="FFFF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cs typeface="Aharoni" pitchFamily="2" charset="-79"/>
              </a:rPr>
              <a:t>Елец — единственный город Липецкой области, включенный в список городов Российской Федерации, которые располагают ценными памятниками культуры, истории и архитектуры.</a:t>
            </a:r>
            <a:endParaRPr lang="ru-RU" sz="2000" b="1" dirty="0">
              <a:solidFill>
                <a:srgbClr val="FFFF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177</Words>
  <Application>Microsoft Office PowerPoint</Application>
  <PresentationFormat>Экран (4:3)</PresentationFormat>
  <Paragraphs>16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15</cp:revision>
  <dcterms:created xsi:type="dcterms:W3CDTF">2021-09-02T17:51:30Z</dcterms:created>
  <dcterms:modified xsi:type="dcterms:W3CDTF">2021-09-02T20:09:37Z</dcterms:modified>
</cp:coreProperties>
</file>